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963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6613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555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0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0742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5559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4837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079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096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292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2334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2507-4105-473D-8346-47A79F5C70A5}" type="datetimeFigureOut">
              <a:rPr lang="en-IN" smtClean="0"/>
              <a:pPr/>
              <a:t>12-08-2022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6DF4-B8D4-49CB-8B6F-E4CA5ECF14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226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2395152"/>
              </p:ext>
            </p:extLst>
          </p:nvPr>
        </p:nvGraphicFramePr>
        <p:xfrm>
          <a:off x="25757" y="25758"/>
          <a:ext cx="9118243" cy="6841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07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66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1661">
                  <a:extLst>
                    <a:ext uri="{9D8B030D-6E8A-4147-A177-3AD203B41FA5}">
                      <a16:colId xmlns="" xmlns:a16="http://schemas.microsoft.com/office/drawing/2014/main" val="62103456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2879">
                  <a:extLst>
                    <a:ext uri="{9D8B030D-6E8A-4147-A177-3AD203B41FA5}">
                      <a16:colId xmlns="" xmlns:a16="http://schemas.microsoft.com/office/drawing/2014/main" val="2613024881"/>
                    </a:ext>
                  </a:extLst>
                </a:gridCol>
                <a:gridCol w="1093303">
                  <a:extLst>
                    <a:ext uri="{9D8B030D-6E8A-4147-A177-3AD203B41FA5}">
                      <a16:colId xmlns="" xmlns:a16="http://schemas.microsoft.com/office/drawing/2014/main" val="3945618110"/>
                    </a:ext>
                  </a:extLst>
                </a:gridCol>
              </a:tblGrid>
              <a:tr h="520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Name  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Post Applied for &amp; </a:t>
                      </a:r>
                      <a:endParaRPr lang="en-IN" sz="1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Discipline</a:t>
                      </a: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 Recruitment/ Deputation/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Contractual Basis (Retired Faculty)</a:t>
                      </a: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2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DOB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Age as on </a:t>
                      </a:r>
                      <a:r>
                        <a:rPr lang="en-US" sz="19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11.09.2022</a:t>
                      </a:r>
                      <a:endParaRPr lang="en-IN" sz="19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Years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Months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 "/>
                          <a:ea typeface="Times New Roman" panose="02020603050405020304" pitchFamily="18" charset="0"/>
                        </a:rPr>
                        <a:t>Days</a:t>
                      </a:r>
                      <a:endParaRPr lang="en-IN" sz="1900" dirty="0">
                        <a:effectLst/>
                        <a:latin typeface="Calibri 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01250"/>
                  </a:ext>
                </a:extLst>
              </a:tr>
              <a:tr h="50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Category</a:t>
                      </a:r>
                      <a:endParaRPr lang="en-IN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Educational Qualification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23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Teaching/Research Experience </a:t>
                      </a:r>
                      <a:br>
                        <a:rPr lang="en-US" sz="1900" dirty="0">
                          <a:effectLst/>
                        </a:rPr>
                      </a:b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3031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026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27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Present Place of Work</a:t>
                      </a: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16" marR="44616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872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0515862"/>
              </p:ext>
            </p:extLst>
          </p:nvPr>
        </p:nvGraphicFramePr>
        <p:xfrm>
          <a:off x="0" y="58056"/>
          <a:ext cx="9067799" cy="67491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23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41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79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785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Best Five Publications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252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92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09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58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02" marR="1402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767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SUJIV AKKILAGUNTA</dc:creator>
  <cp:lastModifiedBy>Recruitment</cp:lastModifiedBy>
  <cp:revision>16</cp:revision>
  <dcterms:created xsi:type="dcterms:W3CDTF">2018-07-20T09:02:58Z</dcterms:created>
  <dcterms:modified xsi:type="dcterms:W3CDTF">2022-08-12T05:56:37Z</dcterms:modified>
</cp:coreProperties>
</file>